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7761" autoAdjust="0"/>
    <p:restoredTop sz="83401" autoAdjust="0"/>
  </p:normalViewPr>
  <p:slideViewPr>
    <p:cSldViewPr snapToGrid="0">
      <p:cViewPr varScale="1">
        <p:scale>
          <a:sx n="100" d="100"/>
          <a:sy n="100" d="100"/>
        </p:scale>
        <p:origin x="84" y="176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5A7E811-B2D9-42D6-A82E-35C7D2FAD610}" type="datetime1">
              <a:rPr lang="ko-KR" altLang="en-US"/>
              <a:pPr lvl="0">
                <a:defRPr/>
              </a:pPr>
              <a:t>2021-01-04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80E5CD0-DA22-442F-B944-6C7D37E5989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80E5CD0-DA22-442F-B944-6C7D37E5989F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D927ED-8F1E-4A45-99F9-03970A294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E40853-EDAF-40DE-A6F4-4F116BD1B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38A4B1-108E-4597-B04E-4F4D91C17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0C85-CF85-40BA-B120-85C8204F757A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5CD64A-A9C9-4B53-8F3F-F41A8958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47E3A1-22CF-4146-B756-6F2E0927D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39629-9425-472F-B32D-0296CF544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72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C2EECD-5671-4059-BF4A-3818AE10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9B6081-9B11-4339-80A3-E3608CF19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6599B6-A000-4A43-A02C-E1EE2B0D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0C85-CF85-40BA-B120-85C8204F757A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E96450-C03B-4532-BAD8-5E02004F0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0DF6CB-A207-439D-9C5E-DC4A3CCB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39629-9425-472F-B32D-0296CF544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150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5C76EE-F883-4054-883E-7813E74D3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6F9219-1341-4BF0-975B-0787C1E06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FD16B2-A95B-4957-B5B8-B775B777F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0C85-CF85-40BA-B120-85C8204F757A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C46C4-B7A6-493B-84BF-2B23A435E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68F668-1954-41CC-8F8E-20D69599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39629-9425-472F-B32D-0296CF544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703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8138C-95AD-4853-9D44-5DBC3076B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EA22CD-92BE-4E45-AC78-2D19CF047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E93E1-5228-4F9D-A7AB-741927E77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0C85-CF85-40BA-B120-85C8204F757A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71747E-71A8-4A75-A44B-9313CB12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7CDDE7-84CD-4BFB-8150-48ED962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39629-9425-472F-B32D-0296CF544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883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F2535C-9FAD-4AA3-BC2B-B7F7E3C8E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118EA1-C623-4D9F-8064-94855105D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FDFBB-E9AC-4BC2-ACB4-20D4E2B8A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0C85-CF85-40BA-B120-85C8204F757A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0861F7-FF01-40B5-BE17-F05C89EEF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2FE8B3-10AC-481A-ACCF-0A17760D3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39629-9425-472F-B32D-0296CF544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30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1DC39-2CE6-403F-A17A-537E3BC0F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3C70A5-A380-4C14-A690-4BD07D5BC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323CF5-EDCD-4EB2-B29F-BF0CB6CCE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08C7E6-C507-4C27-A768-F77522B9D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0C85-CF85-40BA-B120-85C8204F757A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82DF53-2A58-45A9-96AA-A8EE65131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884DF3-8BC3-4569-817B-D83FDEE3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39629-9425-472F-B32D-0296CF544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081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B4A80-864E-4BDF-ABB2-3C356F011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92ECAD-2273-4D95-8144-686B0F986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BC3183-2D03-47A6-8D3D-23E4C3627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42D103-5309-47C7-BF68-A4D61D49F2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BA150B-9528-4039-96F8-552077136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3DAA39-DF8B-434D-80C4-F9F2AADB4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0C85-CF85-40BA-B120-85C8204F757A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902AF7-4E9B-43BD-8F22-B21E90938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81EBAE-4672-4E48-8B24-2F8AA256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39629-9425-472F-B32D-0296CF544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6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E043D-886C-477B-A51C-D137ED93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81EE37-1B69-4AEE-8137-9B088F08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0C85-CF85-40BA-B120-85C8204F757A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A76618-87A5-49DD-BD01-767729FEB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26497D-233A-4877-AC3A-51C5AF08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39629-9425-472F-B32D-0296CF544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60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27996E-FE67-45A0-8016-415E12D79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0C85-CF85-40BA-B120-85C8204F757A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5F9934-E901-4E85-B15F-AD1914C88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7E0E6F-6F95-4FC8-8BA2-7F05EB817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39629-9425-472F-B32D-0296CF544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02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F69D1-01C6-4C1F-9282-68F1FC891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31A243-E80E-4353-B68C-7A450F7D0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88D090-A7E7-4099-88E3-1DFDF134D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6451AF-FBFB-4D75-AF82-41B621E38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0C85-CF85-40BA-B120-85C8204F757A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C79EFC-C6C7-409E-852B-C87743C52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B13434-C0CE-4EA0-8D3B-88E0030C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39629-9425-472F-B32D-0296CF544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893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EE7E-7D65-42B7-94B7-6F934B161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49D351-BADB-44D9-BE36-772DF0A926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EA00CE-F047-4047-B1D2-D322E02533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6022B6-BCE9-4048-8671-ACFFFDCBA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0C85-CF85-40BA-B120-85C8204F757A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991E84-056D-42A7-B390-BD9A0CDBE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29A1EC-F74A-422D-9AAB-7EFFFC9A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39629-9425-472F-B32D-0296CF544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73303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C487D8-2104-4182-8266-829006F7E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813816-73C8-4254-A9E7-3355F3D52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0C5F5-EA93-4B0F-B879-632426378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30C85-CF85-40BA-B120-85C8204F757A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3996C-8A24-4883-A5BF-3F4C51B063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E5A85-7AFB-4CD0-9B38-451B5DB38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39629-9425-472F-B32D-0296CF544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43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microsoft.com/office/2007/relationships/media" Target="../media/media1.avi"  /><Relationship Id="rId2" Type="http://schemas.openxmlformats.org/officeDocument/2006/relationships/video" Target="../media/media1.avi"  /><Relationship Id="rId3" Type="http://schemas.openxmlformats.org/officeDocument/2006/relationships/slideLayout" Target="../slideLayouts/slideLayout2.xml"  /><Relationship Id="rId4" Type="http://schemas.openxmlformats.org/officeDocument/2006/relationships/image" Target="../media/image1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microsoft.com/office/2007/relationships/media" Target="../media/media2.avi"  /><Relationship Id="rId2" Type="http://schemas.openxmlformats.org/officeDocument/2006/relationships/video" Target="../media/media2.avi"  /><Relationship Id="rId3" Type="http://schemas.openxmlformats.org/officeDocument/2006/relationships/slideLayout" Target="../slideLayouts/slideLayout2.xml"  /><Relationship Id="rId4" Type="http://schemas.openxmlformats.org/officeDocument/2006/relationships/image" Target="../media/image18.png"  /></Relationships>
</file>

<file path=ppt/slides/_rels/slide21.xml.rels><?xml version="1.0" encoding="UTF-8" standalone="yes" ?><Relationships xmlns="http://schemas.openxmlformats.org/package/2006/relationships"><Relationship Id="rId1" Type="http://schemas.microsoft.com/office/2007/relationships/media" Target="../media/media3.avi"  /><Relationship Id="rId2" Type="http://schemas.openxmlformats.org/officeDocument/2006/relationships/video" Target="../media/media3.avi"  /><Relationship Id="rId3" Type="http://schemas.openxmlformats.org/officeDocument/2006/relationships/slideLayout" Target="../slideLayouts/slideLayout2.xml"  /><Relationship Id="rId4" Type="http://schemas.openxmlformats.org/officeDocument/2006/relationships/image" Target="../media/image19.png"  /></Relationships>
</file>

<file path=ppt/slides/_rels/slide22.xml.rels><?xml version="1.0" encoding="UTF-8" standalone="yes" ?><Relationships xmlns="http://schemas.openxmlformats.org/package/2006/relationships"><Relationship Id="rId1" Type="http://schemas.microsoft.com/office/2007/relationships/media" Target="../media/media4.avi"  /><Relationship Id="rId2" Type="http://schemas.openxmlformats.org/officeDocument/2006/relationships/video" Target="../media/media4.avi"  /><Relationship Id="rId3" Type="http://schemas.openxmlformats.org/officeDocument/2006/relationships/slideLayout" Target="../slideLayouts/slideLayout2.xml"  /><Relationship Id="rId4" Type="http://schemas.openxmlformats.org/officeDocument/2006/relationships/image" Target="../media/image2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jpe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58B39-A4C6-4E2C-9C91-F70141B4D8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Catch-ur-Mind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E41755-6CD3-4B40-A944-33ED24FC95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r>
              <a:rPr lang="ko-KR" altLang="en-US" dirty="0"/>
              <a:t>불란</a:t>
            </a:r>
          </a:p>
        </p:txBody>
      </p:sp>
    </p:spTree>
    <p:extLst>
      <p:ext uri="{BB962C8B-B14F-4D97-AF65-F5344CB8AC3E}">
        <p14:creationId xmlns:p14="http://schemas.microsoft.com/office/powerpoint/2010/main" val="248413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C04ED-7ADE-4087-803B-15CEF5122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EF78FBA-6B0B-428B-A130-9B3D60392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1209" y="1825625"/>
            <a:ext cx="67495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55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871F3-19E2-488A-A066-19A01C4E1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17A4461-1CF2-4E08-AD3F-A668CECF5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6276" y="1377949"/>
            <a:ext cx="9060799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05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3ECDC-DE46-4BC8-8CF4-AA50B66B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Starter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EBF940F-99D6-4F43-AE16-1C2A4EDA1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7240" y="1968076"/>
            <a:ext cx="19526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79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66EAD-FC0B-4B92-9ADC-4B64E9EA2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306288D-5721-48B6-BB0B-05069F379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960" y="1797050"/>
            <a:ext cx="100820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87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506E4-6431-460E-85D6-600A20F3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Server Diagram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BBC412B-FAAB-4BD7-8E14-3E589710B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7175" y="1825625"/>
            <a:ext cx="76776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21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E9B8C-3DD1-4737-8553-D0F80C6FB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Server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42666BB-CA43-43E3-B48C-449CA4C90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599" y="1825625"/>
            <a:ext cx="73068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44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4E492-9B32-4124-A677-2F04D8EA2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&amp; DB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02668B4-9B0D-4DE3-91D8-227814410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99" y="1690688"/>
            <a:ext cx="5357551" cy="4351338"/>
          </a:xfrm>
          <a:prstGeom prst="rect">
            <a:avLst/>
          </a:prstGeom>
        </p:spPr>
      </p:pic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FE4DDDBB-42C5-47DF-BFFD-C3615D986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712" y="2643981"/>
            <a:ext cx="185737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66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1D9B95-8902-4F7A-8D7F-E85A8BDC8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Server </a:t>
            </a:r>
            <a:r>
              <a:rPr lang="ko-KR" altLang="en-US" dirty="0"/>
              <a:t>구현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6911EC-76E8-45BA-9620-B8C85DFC6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Multi-Thread</a:t>
            </a:r>
          </a:p>
          <a:p>
            <a:r>
              <a:rPr lang="en-US" altLang="ko-KR" dirty="0"/>
              <a:t>Linked-</a:t>
            </a:r>
            <a:r>
              <a:rPr lang="en-US" altLang="ko-KR" dirty="0" err="1"/>
              <a:t>Hashmap</a:t>
            </a:r>
            <a:endParaRPr lang="en-US" altLang="ko-KR" dirty="0"/>
          </a:p>
          <a:p>
            <a:r>
              <a:rPr lang="en-US" altLang="ko-KR" dirty="0"/>
              <a:t>Socket Programming</a:t>
            </a:r>
          </a:p>
          <a:p>
            <a:r>
              <a:rPr lang="ko-KR" altLang="en-US" dirty="0" err="1"/>
              <a:t>조또없음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8995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66AFA-AC5D-4393-95CB-755C80412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구현한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016ACB-60EA-49A2-9B1E-28702F6E0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목록 나열</a:t>
            </a:r>
          </a:p>
        </p:txBody>
      </p:sp>
    </p:spTree>
    <p:extLst>
      <p:ext uri="{BB962C8B-B14F-4D97-AF65-F5344CB8AC3E}">
        <p14:creationId xmlns:p14="http://schemas.microsoft.com/office/powerpoint/2010/main" val="544063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E7920-9614-44A6-B16E-995CC678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</a:t>
            </a:r>
            <a:r>
              <a:rPr lang="en-US" altLang="ko-KR" dirty="0"/>
              <a:t>&amp; </a:t>
            </a:r>
            <a:r>
              <a:rPr lang="ko-KR" altLang="en-US" dirty="0"/>
              <a:t>회원가입</a:t>
            </a:r>
          </a:p>
        </p:txBody>
      </p:sp>
      <p:pic>
        <p:nvPicPr>
          <p:cNvPr id="9" name="[mix]로그인 &amp; 회원가입">
            <a:hlinkClick r:id="" action="ppaction://media"/>
            <a:extLst>
              <a:ext uri="{FF2B5EF4-FFF2-40B4-BE49-F238E27FC236}">
                <a16:creationId xmlns:a16="http://schemas.microsoft.com/office/drawing/2014/main" id="{95764499-B29D-4D97-A34B-585AF5D9CDA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2435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9087F4-DE0D-4F3F-9F6B-DF8A9188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9247B3-6D98-4419-A2B8-5E59AED99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364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5FE590-767E-4BC1-BCEF-271068C4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대기실</a:t>
            </a:r>
          </a:p>
        </p:txBody>
      </p:sp>
      <p:pic>
        <p:nvPicPr>
          <p:cNvPr id="4" name="[mix]대기실">
            <a:hlinkClick r:id="" action="ppaction://media"/>
            <a:extLst>
              <a:ext uri="{FF2B5EF4-FFF2-40B4-BE49-F238E27FC236}">
                <a16:creationId xmlns:a16="http://schemas.microsoft.com/office/drawing/2014/main" id="{6A47B90E-8EFE-4B68-BEDE-01E7C7C36A8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36489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3C08C-C6D9-4FDF-A945-4FA882934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pic>
        <p:nvPicPr>
          <p:cNvPr id="4" name="[mix]인게임">
            <a:hlinkClick r:id="" action="ppaction://media"/>
            <a:extLst>
              <a:ext uri="{FF2B5EF4-FFF2-40B4-BE49-F238E27FC236}">
                <a16:creationId xmlns:a16="http://schemas.microsoft.com/office/drawing/2014/main" id="{F876D747-51C3-4330-8DFA-D790B108E4D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13986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6869B-93F2-46BE-AED6-2A2433BF1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ETC</a:t>
            </a:r>
            <a:endParaRPr lang="ko-KR" altLang="en-US" dirty="0"/>
          </a:p>
        </p:txBody>
      </p:sp>
      <p:pic>
        <p:nvPicPr>
          <p:cNvPr id="4" name="[mix]다시 대기실">
            <a:hlinkClick r:id="" action="ppaction://media"/>
            <a:extLst>
              <a:ext uri="{FF2B5EF4-FFF2-40B4-BE49-F238E27FC236}">
                <a16:creationId xmlns:a16="http://schemas.microsoft.com/office/drawing/2014/main" id="{B096D3C1-1331-4481-BDB3-82D5E58DA0F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22869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Q&amp;A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0A754-449A-473A-A548-D16FFE4D7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755690-8537-40DE-A641-19008EA35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왜 개발했는지 </a:t>
            </a:r>
            <a:r>
              <a:rPr lang="en-US" altLang="ko-KR" dirty="0"/>
              <a:t>– </a:t>
            </a:r>
            <a:r>
              <a:rPr lang="ko-KR" altLang="en-US" dirty="0"/>
              <a:t>다중 멀티 게임</a:t>
            </a:r>
            <a:endParaRPr lang="en-US" altLang="ko-KR" dirty="0"/>
          </a:p>
          <a:p>
            <a:r>
              <a:rPr lang="ko-KR" altLang="en-US" dirty="0" err="1"/>
              <a:t>차별점</a:t>
            </a:r>
            <a:endParaRPr lang="en-US" altLang="ko-KR" dirty="0"/>
          </a:p>
          <a:p>
            <a:r>
              <a:rPr lang="ko-KR" altLang="en-US" dirty="0"/>
              <a:t>편집기 </a:t>
            </a:r>
            <a:r>
              <a:rPr lang="ko-KR" altLang="en-US" dirty="0" err="1"/>
              <a:t>뭐썼는지</a:t>
            </a:r>
            <a:endParaRPr lang="en-US" altLang="ko-KR" dirty="0"/>
          </a:p>
          <a:p>
            <a:r>
              <a:rPr lang="ko-KR" altLang="en-US" dirty="0"/>
              <a:t>목적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063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696244" y="292423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프로젝트의 개요</a:t>
            </a:r>
            <a:endParaRPr lang="ko-KR" altLang="en-US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09BC67D-1BE2-4057-89B2-88570B2CA545}"/>
              </a:ext>
            </a:extLst>
          </p:cNvPr>
          <p:cNvSpPr/>
          <p:nvPr/>
        </p:nvSpPr>
        <p:spPr>
          <a:xfrm>
            <a:off x="2399251" y="2731029"/>
            <a:ext cx="89607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212121"/>
                </a:solidFill>
              </a:rPr>
              <a:t>Catch-</a:t>
            </a:r>
            <a:r>
              <a:rPr lang="en-US" altLang="ko-KR" sz="2000" dirty="0" err="1">
                <a:solidFill>
                  <a:srgbClr val="212121"/>
                </a:solidFill>
              </a:rPr>
              <a:t>ur</a:t>
            </a:r>
            <a:r>
              <a:rPr lang="en-US" altLang="ko-KR" sz="2000" dirty="0">
                <a:solidFill>
                  <a:srgbClr val="212121"/>
                </a:solidFill>
              </a:rPr>
              <a:t>-Mind</a:t>
            </a:r>
            <a:r>
              <a:rPr lang="ko-KR" altLang="en-US" sz="2000" dirty="0">
                <a:solidFill>
                  <a:srgbClr val="212121"/>
                </a:solidFill>
              </a:rPr>
              <a:t>는 </a:t>
            </a:r>
            <a:r>
              <a:rPr lang="ko-KR" altLang="en-US" sz="2000" b="1" dirty="0">
                <a:solidFill>
                  <a:srgbClr val="212121"/>
                </a:solidFill>
              </a:rPr>
              <a:t>출제자가 </a:t>
            </a:r>
            <a:r>
              <a:rPr lang="ko-KR" altLang="en-US" sz="2000" b="1" dirty="0" err="1">
                <a:solidFill>
                  <a:srgbClr val="212121"/>
                </a:solidFill>
              </a:rPr>
              <a:t>제시어를</a:t>
            </a:r>
            <a:r>
              <a:rPr lang="ko-KR" altLang="en-US" sz="2000" b="1" dirty="0">
                <a:solidFill>
                  <a:srgbClr val="212121"/>
                </a:solidFill>
              </a:rPr>
              <a:t> 그림으로 표현하면</a:t>
            </a:r>
            <a:r>
              <a:rPr lang="en-US" altLang="ko-KR" sz="2000" b="1" dirty="0">
                <a:solidFill>
                  <a:srgbClr val="212121"/>
                </a:solidFill>
              </a:rPr>
              <a:t>, </a:t>
            </a:r>
            <a:r>
              <a:rPr lang="ko-KR" altLang="en-US" sz="2000" b="1" dirty="0">
                <a:solidFill>
                  <a:srgbClr val="212121"/>
                </a:solidFill>
              </a:rPr>
              <a:t>나머지 플레이어가 채팅을 통해 정답을 맞추는 게임으로</a:t>
            </a:r>
            <a:r>
              <a:rPr lang="en-US" altLang="ko-KR" sz="2000" b="1" dirty="0">
                <a:solidFill>
                  <a:srgbClr val="212121"/>
                </a:solidFill>
              </a:rPr>
              <a:t>, </a:t>
            </a:r>
            <a:r>
              <a:rPr lang="ko-KR" altLang="en-US" sz="2000" b="1" dirty="0">
                <a:solidFill>
                  <a:srgbClr val="212121"/>
                </a:solidFill>
              </a:rPr>
              <a:t>네트워크를 통해 다수의 플레이어가 동시 접속이 가능한 프로그램입니다</a:t>
            </a:r>
            <a:r>
              <a:rPr lang="en-US" altLang="ko-KR" sz="2000" b="1" dirty="0">
                <a:solidFill>
                  <a:srgbClr val="212121"/>
                </a:solidFill>
              </a:rPr>
              <a:t>.</a:t>
            </a:r>
            <a:endParaRPr lang="en-US" altLang="ko-KR" sz="3600" dirty="0">
              <a:solidFill>
                <a:srgbClr val="21212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712B30-453B-4BF1-A694-9964907E6040}"/>
              </a:ext>
            </a:extLst>
          </p:cNvPr>
          <p:cNvSpPr/>
          <p:nvPr/>
        </p:nvSpPr>
        <p:spPr>
          <a:xfrm>
            <a:off x="2331742" y="1840513"/>
            <a:ext cx="177997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12121"/>
                </a:solidFill>
              </a:rPr>
              <a:t>Catch-</a:t>
            </a:r>
            <a:r>
              <a:rPr lang="en-US" altLang="ko-KR" dirty="0" err="1">
                <a:solidFill>
                  <a:srgbClr val="212121"/>
                </a:solidFill>
              </a:rPr>
              <a:t>ur</a:t>
            </a:r>
            <a:r>
              <a:rPr lang="en-US" altLang="ko-KR" dirty="0">
                <a:solidFill>
                  <a:srgbClr val="212121"/>
                </a:solidFill>
              </a:rPr>
              <a:t>-Mind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2E7A0F2-187B-4EC0-AFD4-6B2CDB2B2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86" y="2922373"/>
            <a:ext cx="274156" cy="2292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5C21FF1-040E-4D3E-ADDC-59A8CEAAE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90" y="1839139"/>
            <a:ext cx="650296" cy="6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2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696244" y="292423"/>
            <a:ext cx="48261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구현 기능과 </a:t>
            </a:r>
            <a:r>
              <a:rPr lang="ko-KR" altLang="en-US" sz="1600" dirty="0" err="1">
                <a:solidFill>
                  <a:schemeClr val="bg1"/>
                </a:solidFill>
              </a:rPr>
              <a:t>차별점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03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B69D18-9DDD-4442-8489-F2FD547E0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204" y="1589900"/>
            <a:ext cx="650296" cy="65029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F982A4E-F68C-4D61-A7AA-67D990334F73}"/>
              </a:ext>
            </a:extLst>
          </p:cNvPr>
          <p:cNvSpPr/>
          <p:nvPr/>
        </p:nvSpPr>
        <p:spPr>
          <a:xfrm>
            <a:off x="2095500" y="1649872"/>
            <a:ext cx="121539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2000" dirty="0"/>
              <a:t>GUI </a:t>
            </a:r>
            <a:r>
              <a:rPr lang="ko-KR" altLang="en-US" sz="2000" dirty="0"/>
              <a:t>구조</a:t>
            </a:r>
            <a:endParaRPr lang="en-US" altLang="ko-KR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BCA029-53A8-4BE9-A9F3-92D2C1DF405E}"/>
              </a:ext>
            </a:extLst>
          </p:cNvPr>
          <p:cNvSpPr/>
          <p:nvPr/>
        </p:nvSpPr>
        <p:spPr>
          <a:xfrm>
            <a:off x="1471331" y="2895509"/>
            <a:ext cx="91608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CardLayout</a:t>
            </a:r>
            <a:r>
              <a:rPr lang="ko-KR" altLang="en-US" dirty="0"/>
              <a:t>을 통하여</a:t>
            </a:r>
            <a:r>
              <a:rPr lang="en-US" altLang="ko-KR" dirty="0"/>
              <a:t>, </a:t>
            </a:r>
            <a:r>
              <a:rPr lang="ko-KR" altLang="en-US" dirty="0"/>
              <a:t>특정 이벤트 발생시 화면의 전환이 이루어지게 구조를 설정했고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포토샵을</a:t>
            </a:r>
            <a:r>
              <a:rPr lang="ko-KR" altLang="en-US" dirty="0"/>
              <a:t> 이용하여 제작한 각종 이미지들을 컴포넌트에 입히고 사운드 효과를 줌으로써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보다 깔끔하고 </a:t>
            </a:r>
            <a:r>
              <a:rPr lang="ko-KR" altLang="en-US" dirty="0" err="1"/>
              <a:t>캐주얼한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를 구성했다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025" y="4819491"/>
            <a:ext cx="1394043" cy="8685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93" y="4811757"/>
            <a:ext cx="1394043" cy="8680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294" y="4676378"/>
            <a:ext cx="1394043" cy="113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7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F104E-434C-49FB-856F-58B13BA2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차별점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264395-D784-4DED-B1C6-EDA7E442E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정답자가 출제자</a:t>
            </a:r>
            <a:endParaRPr lang="en-US" altLang="ko-KR" dirty="0"/>
          </a:p>
          <a:p>
            <a:r>
              <a:rPr lang="ko-KR" altLang="en-US" dirty="0"/>
              <a:t>테마 선택</a:t>
            </a:r>
            <a:endParaRPr lang="en-US" altLang="ko-KR" dirty="0"/>
          </a:p>
          <a:p>
            <a:r>
              <a:rPr lang="ko-KR" altLang="en-US" dirty="0"/>
              <a:t>라운드 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4845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4579F-A709-4171-A4F6-6C443AE8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 설계 </a:t>
            </a:r>
            <a:r>
              <a:rPr lang="en-US" altLang="ko-KR" dirty="0"/>
              <a:t>- MVC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809F73A-94B3-4FB9-AE3C-A6959519FC98}"/>
              </a:ext>
            </a:extLst>
          </p:cNvPr>
          <p:cNvSpPr/>
          <p:nvPr/>
        </p:nvSpPr>
        <p:spPr>
          <a:xfrm>
            <a:off x="691055" y="1758839"/>
            <a:ext cx="1755228" cy="861848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4D14EA0-F72A-40F6-8031-B37CB50EDEF9}"/>
              </a:ext>
            </a:extLst>
          </p:cNvPr>
          <p:cNvSpPr/>
          <p:nvPr/>
        </p:nvSpPr>
        <p:spPr>
          <a:xfrm>
            <a:off x="691055" y="4668237"/>
            <a:ext cx="1755228" cy="861848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29B7C64-F9E9-4A48-A268-D9B5D1C521A6}"/>
              </a:ext>
            </a:extLst>
          </p:cNvPr>
          <p:cNvSpPr/>
          <p:nvPr/>
        </p:nvSpPr>
        <p:spPr>
          <a:xfrm>
            <a:off x="4113158" y="2979520"/>
            <a:ext cx="1755228" cy="861848"/>
          </a:xfrm>
          <a:prstGeom prst="roundRect">
            <a:avLst/>
          </a:prstGeom>
          <a:solidFill>
            <a:srgbClr val="C9533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BF307A0-D13F-40C2-9E2E-36C87B9A8EDB}"/>
              </a:ext>
            </a:extLst>
          </p:cNvPr>
          <p:cNvSpPr/>
          <p:nvPr/>
        </p:nvSpPr>
        <p:spPr>
          <a:xfrm>
            <a:off x="4113157" y="5099161"/>
            <a:ext cx="1755228" cy="86184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Starter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855D9E3-4AC9-4DB2-A98B-C861FA2DE471}"/>
              </a:ext>
            </a:extLst>
          </p:cNvPr>
          <p:cNvSpPr/>
          <p:nvPr/>
        </p:nvSpPr>
        <p:spPr>
          <a:xfrm>
            <a:off x="9858868" y="2998076"/>
            <a:ext cx="1755228" cy="861848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CE96F83-DF69-4119-8779-BE03796A581A}"/>
              </a:ext>
            </a:extLst>
          </p:cNvPr>
          <p:cNvSpPr/>
          <p:nvPr/>
        </p:nvSpPr>
        <p:spPr>
          <a:xfrm>
            <a:off x="7035854" y="2979520"/>
            <a:ext cx="1755228" cy="861848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8DCE1422-BC9C-47B8-A84E-57E0D7F7678D}"/>
              </a:ext>
            </a:extLst>
          </p:cNvPr>
          <p:cNvSpPr/>
          <p:nvPr/>
        </p:nvSpPr>
        <p:spPr>
          <a:xfrm>
            <a:off x="4709784" y="4128094"/>
            <a:ext cx="561975" cy="7202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3BC18288-32CA-42B2-BC2D-20851AF3B8A5}"/>
              </a:ext>
            </a:extLst>
          </p:cNvPr>
          <p:cNvSpPr/>
          <p:nvPr/>
        </p:nvSpPr>
        <p:spPr>
          <a:xfrm>
            <a:off x="9058275" y="3250951"/>
            <a:ext cx="533400" cy="143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27B209E-2002-403F-9CD6-B6B03DA03E87}"/>
              </a:ext>
            </a:extLst>
          </p:cNvPr>
          <p:cNvSpPr/>
          <p:nvPr/>
        </p:nvSpPr>
        <p:spPr>
          <a:xfrm rot="10800000">
            <a:off x="9058275" y="3463077"/>
            <a:ext cx="533400" cy="143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A0C5876C-95F3-4DEA-9D77-7A01BE015A6F}"/>
              </a:ext>
            </a:extLst>
          </p:cNvPr>
          <p:cNvSpPr/>
          <p:nvPr/>
        </p:nvSpPr>
        <p:spPr>
          <a:xfrm>
            <a:off x="6010275" y="3250951"/>
            <a:ext cx="758386" cy="143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00D1D563-466C-4FC4-902E-E8DC49305C99}"/>
              </a:ext>
            </a:extLst>
          </p:cNvPr>
          <p:cNvSpPr/>
          <p:nvPr/>
        </p:nvSpPr>
        <p:spPr>
          <a:xfrm rot="10800000">
            <a:off x="6008140" y="3475337"/>
            <a:ext cx="758386" cy="143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8191E3C-1EEC-4BC5-A275-B9E131090710}"/>
              </a:ext>
            </a:extLst>
          </p:cNvPr>
          <p:cNvSpPr/>
          <p:nvPr/>
        </p:nvSpPr>
        <p:spPr>
          <a:xfrm rot="1786112">
            <a:off x="2558758" y="2757028"/>
            <a:ext cx="1428750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AA596BB-5689-4658-9E15-2514EA346596}"/>
              </a:ext>
            </a:extLst>
          </p:cNvPr>
          <p:cNvSpPr/>
          <p:nvPr/>
        </p:nvSpPr>
        <p:spPr>
          <a:xfrm rot="12537114">
            <a:off x="2739113" y="2373783"/>
            <a:ext cx="1428750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C91364DF-E387-4FE7-BF15-2BDFD17E2784}"/>
              </a:ext>
            </a:extLst>
          </p:cNvPr>
          <p:cNvSpPr/>
          <p:nvPr/>
        </p:nvSpPr>
        <p:spPr>
          <a:xfrm rot="9332348">
            <a:off x="2638580" y="4604725"/>
            <a:ext cx="1428750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2A145381-DB5A-4711-A43E-202E9A65D0D3}"/>
              </a:ext>
            </a:extLst>
          </p:cNvPr>
          <p:cNvSpPr/>
          <p:nvPr/>
        </p:nvSpPr>
        <p:spPr>
          <a:xfrm rot="20196285">
            <a:off x="2538844" y="4138357"/>
            <a:ext cx="1428750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03468D-2703-4DFE-868D-55F787DE2326}"/>
              </a:ext>
            </a:extLst>
          </p:cNvPr>
          <p:cNvSpPr txBox="1"/>
          <p:nvPr/>
        </p:nvSpPr>
        <p:spPr>
          <a:xfrm>
            <a:off x="3363026" y="2142325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객체 데이터 요청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DBB3DD-917E-4D6E-A71B-7D0872A74AF8}"/>
              </a:ext>
            </a:extLst>
          </p:cNvPr>
          <p:cNvSpPr txBox="1"/>
          <p:nvPr/>
        </p:nvSpPr>
        <p:spPr>
          <a:xfrm>
            <a:off x="1768290" y="2914190"/>
            <a:ext cx="143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객체 데이터 제공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7C89BA-744C-4DBC-B605-095FFE908664}"/>
              </a:ext>
            </a:extLst>
          </p:cNvPr>
          <p:cNvSpPr txBox="1"/>
          <p:nvPr/>
        </p:nvSpPr>
        <p:spPr>
          <a:xfrm>
            <a:off x="3223885" y="4812436"/>
            <a:ext cx="130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Event </a:t>
            </a:r>
            <a:r>
              <a:rPr lang="ko-KR" altLang="en-US" dirty="0"/>
              <a:t>처리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37903C-68FB-420E-8E68-7D1E6966C334}"/>
              </a:ext>
            </a:extLst>
          </p:cNvPr>
          <p:cNvSpPr txBox="1"/>
          <p:nvPr/>
        </p:nvSpPr>
        <p:spPr>
          <a:xfrm>
            <a:off x="1845275" y="3896407"/>
            <a:ext cx="150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UI</a:t>
            </a:r>
            <a:r>
              <a:rPr lang="ko-KR" altLang="en-US" dirty="0"/>
              <a:t> 객체 제공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5FCA7F-9C1A-41EA-91FF-912C59A31E67}"/>
              </a:ext>
            </a:extLst>
          </p:cNvPr>
          <p:cNvSpPr txBox="1"/>
          <p:nvPr/>
        </p:nvSpPr>
        <p:spPr>
          <a:xfrm>
            <a:off x="5091316" y="4220753"/>
            <a:ext cx="167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프로그램 실행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C3C1A4-65C2-4472-951B-DAF141C48C7A}"/>
              </a:ext>
            </a:extLst>
          </p:cNvPr>
          <p:cNvSpPr txBox="1"/>
          <p:nvPr/>
        </p:nvSpPr>
        <p:spPr>
          <a:xfrm>
            <a:off x="8572253" y="2610188"/>
            <a:ext cx="1505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데이터 요청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D79080-0481-4F59-9FB7-AF35E6EF9C16}"/>
              </a:ext>
            </a:extLst>
          </p:cNvPr>
          <p:cNvSpPr txBox="1"/>
          <p:nvPr/>
        </p:nvSpPr>
        <p:spPr>
          <a:xfrm>
            <a:off x="8589128" y="3926187"/>
            <a:ext cx="143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데이터 반환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4836CE-20A1-4589-A038-97625EB86170}"/>
              </a:ext>
            </a:extLst>
          </p:cNvPr>
          <p:cNvSpPr txBox="1"/>
          <p:nvPr/>
        </p:nvSpPr>
        <p:spPr>
          <a:xfrm>
            <a:off x="5701103" y="2519801"/>
            <a:ext cx="1402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Action </a:t>
            </a:r>
            <a:r>
              <a:rPr lang="ko-KR" altLang="en-US" dirty="0"/>
              <a:t>처리 송신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69EC9B-8D0E-4AAF-8290-297532A50004}"/>
              </a:ext>
            </a:extLst>
          </p:cNvPr>
          <p:cNvSpPr txBox="1"/>
          <p:nvPr/>
        </p:nvSpPr>
        <p:spPr>
          <a:xfrm>
            <a:off x="5968068" y="3689182"/>
            <a:ext cx="1235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update</a:t>
            </a:r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7D2F6EA-06AC-4CBF-9F54-CCF90B8DA453}"/>
              </a:ext>
            </a:extLst>
          </p:cNvPr>
          <p:cNvSpPr/>
          <p:nvPr/>
        </p:nvSpPr>
        <p:spPr>
          <a:xfrm>
            <a:off x="209550" y="1419225"/>
            <a:ext cx="6191250" cy="5073650"/>
          </a:xfrm>
          <a:prstGeom prst="round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A4C74C-3735-4E89-86B1-ABE44DD3A27A}"/>
              </a:ext>
            </a:extLst>
          </p:cNvPr>
          <p:cNvSpPr/>
          <p:nvPr/>
        </p:nvSpPr>
        <p:spPr>
          <a:xfrm>
            <a:off x="2510640" y="6308209"/>
            <a:ext cx="1524986" cy="369332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037BDC2-CD3C-4F83-8FEE-7BDD8AE315C6}"/>
              </a:ext>
            </a:extLst>
          </p:cNvPr>
          <p:cNvSpPr/>
          <p:nvPr/>
        </p:nvSpPr>
        <p:spPr>
          <a:xfrm>
            <a:off x="6606901" y="2423082"/>
            <a:ext cx="5375549" cy="2167003"/>
          </a:xfrm>
          <a:prstGeom prst="round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FEA68C-1C6C-4341-BC53-3FD27595E53B}"/>
              </a:ext>
            </a:extLst>
          </p:cNvPr>
          <p:cNvSpPr/>
          <p:nvPr/>
        </p:nvSpPr>
        <p:spPr>
          <a:xfrm>
            <a:off x="8767580" y="4432046"/>
            <a:ext cx="1114788" cy="329841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845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45884-2CAD-451A-99C5-905134C3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Client Diagram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AA6A0A-D496-4E03-8F00-D48C26BD6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66" y="1581150"/>
            <a:ext cx="11687468" cy="485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93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F361D-3746-44F0-BA41-CDD76177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E3C5BDA-0E84-4F3A-A4C4-36C461486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250" y="2077244"/>
            <a:ext cx="59055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5730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137</ep:Words>
  <ep:PresentationFormat>와이드스크린</ep:PresentationFormat>
  <ep:Paragraphs>63</ep:Paragraphs>
  <ep:Slides>23</ep:Slides>
  <ep:Notes>1</ep:Notes>
  <ep:TotalTime>0</ep:TotalTime>
  <ep:HiddenSlides>0</ep:HiddenSlides>
  <ep:MMClips>4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Office 테마</vt:lpstr>
      <vt:lpstr>Catch-ur-Mind</vt:lpstr>
      <vt:lpstr>목차</vt:lpstr>
      <vt:lpstr>개요</vt:lpstr>
      <vt:lpstr>슬라이드 4</vt:lpstr>
      <vt:lpstr>슬라이드 5</vt:lpstr>
      <vt:lpstr>차별점</vt:lpstr>
      <vt:lpstr>구조 설계 - MVC</vt:lpstr>
      <vt:lpstr>Client Diagram</vt:lpstr>
      <vt:lpstr>Model</vt:lpstr>
      <vt:lpstr>View</vt:lpstr>
      <vt:lpstr>Controller</vt:lpstr>
      <vt:lpstr>Starter</vt:lpstr>
      <vt:lpstr>Thread</vt:lpstr>
      <vt:lpstr>Server Diagram</vt:lpstr>
      <vt:lpstr>Server</vt:lpstr>
      <vt:lpstr>Thread &amp; DB</vt:lpstr>
      <vt:lpstr>Server 구현 방법</vt:lpstr>
      <vt:lpstr>구현한 기능</vt:lpstr>
      <vt:lpstr>로그인 &amp; 회원가입</vt:lpstr>
      <vt:lpstr>대기실</vt:lpstr>
      <vt:lpstr>게임 진행</vt:lpstr>
      <vt:lpstr>ETC</vt:lpstr>
      <vt:lpstr>Q&amp;A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2018-12-03T09:41:16.000</dcterms:created>
  <dc:creator>승호 이</dc:creator>
  <cp:lastModifiedBy>tlagm</cp:lastModifiedBy>
  <dcterms:modified xsi:type="dcterms:W3CDTF">2021-01-03T17:03:55.565</dcterms:modified>
  <cp:revision>15</cp:revision>
  <dc:title>Catch-ur-Mind</dc:title>
  <cp:version>1000.0000.01</cp:version>
</cp:coreProperties>
</file>